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9" r:id="rId4"/>
    <p:sldId id="260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7415"/>
  </p:normalViewPr>
  <p:slideViewPr>
    <p:cSldViewPr snapToGrid="0" snapToObjects="1">
      <p:cViewPr varScale="1">
        <p:scale>
          <a:sx n="97" d="100"/>
          <a:sy n="97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3E180-5DEC-4032-86ED-A70D879E93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73F593E-1C13-4CC7-BEBF-AA3625D98DA5}">
      <dgm:prSet/>
      <dgm:spPr/>
      <dgm:t>
        <a:bodyPr/>
        <a:lstStyle/>
        <a:p>
          <a:r>
            <a:rPr lang="en-US"/>
            <a:t>Certificates provides data encryption when interacting with a website</a:t>
          </a:r>
        </a:p>
      </dgm:t>
    </dgm:pt>
    <dgm:pt modelId="{08E2B87C-4033-4DC4-9C82-5833620C222B}" type="parTrans" cxnId="{54D6F995-46FB-4C02-99E8-604DC9EC290E}">
      <dgm:prSet/>
      <dgm:spPr/>
      <dgm:t>
        <a:bodyPr/>
        <a:lstStyle/>
        <a:p>
          <a:endParaRPr lang="en-US"/>
        </a:p>
      </dgm:t>
    </dgm:pt>
    <dgm:pt modelId="{3378AD00-8BAF-49F7-A128-6198D7662437}" type="sibTrans" cxnId="{54D6F995-46FB-4C02-99E8-604DC9EC29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DA5C23-5B75-4BDC-AC62-0047E6FE43C4}">
      <dgm:prSet/>
      <dgm:spPr/>
      <dgm:t>
        <a:bodyPr/>
        <a:lstStyle/>
        <a:p>
          <a:r>
            <a:rPr lang="en-US"/>
            <a:t>Without TLS, your HTTP traffic could be intercepted and read in a ‘MITM’ attack</a:t>
          </a:r>
        </a:p>
      </dgm:t>
    </dgm:pt>
    <dgm:pt modelId="{A8BBFE7E-9D9A-4139-B498-5BE5D61235E6}" type="parTrans" cxnId="{4EE52AD9-AB63-43A3-9FBF-BBE91E69512E}">
      <dgm:prSet/>
      <dgm:spPr/>
      <dgm:t>
        <a:bodyPr/>
        <a:lstStyle/>
        <a:p>
          <a:endParaRPr lang="en-US"/>
        </a:p>
      </dgm:t>
    </dgm:pt>
    <dgm:pt modelId="{7B5544EC-61DB-484F-B215-C69188B78F8C}" type="sibTrans" cxnId="{4EE52AD9-AB63-43A3-9FBF-BBE91E6951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CF6674-DF8F-4536-93A4-EF602093C15E}">
      <dgm:prSet/>
      <dgm:spPr/>
      <dgm:t>
        <a:bodyPr/>
        <a:lstStyle/>
        <a:p>
          <a:r>
            <a:rPr lang="en-US"/>
            <a:t>Certificates use public and private keys for encryption</a:t>
          </a:r>
        </a:p>
      </dgm:t>
    </dgm:pt>
    <dgm:pt modelId="{4D415644-CDA2-45BB-B327-AD2E4D9E6DF9}" type="parTrans" cxnId="{B67FFFA7-2BA0-4B22-B3E2-BEF4B436A776}">
      <dgm:prSet/>
      <dgm:spPr/>
      <dgm:t>
        <a:bodyPr/>
        <a:lstStyle/>
        <a:p>
          <a:endParaRPr lang="en-US"/>
        </a:p>
      </dgm:t>
    </dgm:pt>
    <dgm:pt modelId="{F5E921CA-2394-46DE-8DFC-45D0FAF0AFA7}" type="sibTrans" cxnId="{B67FFFA7-2BA0-4B22-B3E2-BEF4B436A7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BED5D8-7417-490A-ABE5-F655B4F078BD}">
      <dgm:prSet/>
      <dgm:spPr/>
      <dgm:t>
        <a:bodyPr/>
        <a:lstStyle/>
        <a:p>
          <a:r>
            <a:rPr lang="en-US"/>
            <a:t>Pub and Priv keys work together, and used alone aren’t used for decryption</a:t>
          </a:r>
        </a:p>
      </dgm:t>
    </dgm:pt>
    <dgm:pt modelId="{E27171D9-524F-499D-9E18-7F06C1123823}" type="parTrans" cxnId="{6F7E8E12-055D-4138-87CF-82B18431DA7A}">
      <dgm:prSet/>
      <dgm:spPr/>
      <dgm:t>
        <a:bodyPr/>
        <a:lstStyle/>
        <a:p>
          <a:endParaRPr lang="en-US"/>
        </a:p>
      </dgm:t>
    </dgm:pt>
    <dgm:pt modelId="{223069F0-AA6F-42A1-93A6-2D6FD8E4B602}" type="sibTrans" cxnId="{6F7E8E12-055D-4138-87CF-82B18431DA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5804EF-F562-454B-A6F6-55C0C24192C1}">
      <dgm:prSet/>
      <dgm:spPr/>
      <dgm:t>
        <a:bodyPr/>
        <a:lstStyle/>
        <a:p>
          <a:r>
            <a:rPr lang="en-US" dirty="0"/>
            <a:t>Certificate Authorities ensure a Pub key provided from a server's certificate is legit</a:t>
          </a:r>
        </a:p>
      </dgm:t>
    </dgm:pt>
    <dgm:pt modelId="{83E4C71B-1052-4288-889E-9BDD9C71DC9F}" type="parTrans" cxnId="{6FA937BA-D942-497D-9A9C-2A475DD79D2A}">
      <dgm:prSet/>
      <dgm:spPr/>
      <dgm:t>
        <a:bodyPr/>
        <a:lstStyle/>
        <a:p>
          <a:endParaRPr lang="en-US"/>
        </a:p>
      </dgm:t>
    </dgm:pt>
    <dgm:pt modelId="{DECBDB8C-7C64-4B76-A228-90037CCB0D6B}" type="sibTrans" cxnId="{6FA937BA-D942-497D-9A9C-2A475DD79D2A}">
      <dgm:prSet/>
      <dgm:spPr/>
      <dgm:t>
        <a:bodyPr/>
        <a:lstStyle/>
        <a:p>
          <a:endParaRPr lang="en-US"/>
        </a:p>
      </dgm:t>
    </dgm:pt>
    <dgm:pt modelId="{09D4844E-48B2-426E-8845-DB5A039582E1}" type="pres">
      <dgm:prSet presAssocID="{3A33E180-5DEC-4032-86ED-A70D879E9381}" presName="root" presStyleCnt="0">
        <dgm:presLayoutVars>
          <dgm:dir/>
          <dgm:resizeHandles val="exact"/>
        </dgm:presLayoutVars>
      </dgm:prSet>
      <dgm:spPr/>
    </dgm:pt>
    <dgm:pt modelId="{5964E4FB-B51D-4ADE-B9FA-14EFFB2179B9}" type="pres">
      <dgm:prSet presAssocID="{AFDA5C23-5B75-4BDC-AC62-0047E6FE43C4}" presName="compNode" presStyleCnt="0"/>
      <dgm:spPr/>
    </dgm:pt>
    <dgm:pt modelId="{7C5CCE68-E312-4E38-BDF4-27B19431BB00}" type="pres">
      <dgm:prSet presAssocID="{AFDA5C23-5B75-4BDC-AC62-0047E6FE43C4}" presName="bgRect" presStyleLbl="bgShp" presStyleIdx="0" presStyleCnt="5"/>
      <dgm:spPr/>
    </dgm:pt>
    <dgm:pt modelId="{C97FC89F-F352-4361-B7E2-EB1FADC8C22E}" type="pres">
      <dgm:prSet presAssocID="{AFDA5C23-5B75-4BDC-AC62-0047E6FE43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AC72ED5-8CA2-4112-BAA4-99596FACEAF2}" type="pres">
      <dgm:prSet presAssocID="{AFDA5C23-5B75-4BDC-AC62-0047E6FE43C4}" presName="spaceRect" presStyleCnt="0"/>
      <dgm:spPr/>
    </dgm:pt>
    <dgm:pt modelId="{F52D0FC8-749D-4877-91CE-F07EEAA3E9D3}" type="pres">
      <dgm:prSet presAssocID="{AFDA5C23-5B75-4BDC-AC62-0047E6FE43C4}" presName="parTx" presStyleLbl="revTx" presStyleIdx="0" presStyleCnt="5">
        <dgm:presLayoutVars>
          <dgm:chMax val="0"/>
          <dgm:chPref val="0"/>
        </dgm:presLayoutVars>
      </dgm:prSet>
      <dgm:spPr/>
    </dgm:pt>
    <dgm:pt modelId="{15333B9D-48E1-43EC-B7D0-1B8D7CE03E6A}" type="pres">
      <dgm:prSet presAssocID="{7B5544EC-61DB-484F-B215-C69188B78F8C}" presName="sibTrans" presStyleCnt="0"/>
      <dgm:spPr/>
    </dgm:pt>
    <dgm:pt modelId="{484BE593-F2F5-4DF2-864A-1D4C39D9AC57}" type="pres">
      <dgm:prSet presAssocID="{C73F593E-1C13-4CC7-BEBF-AA3625D98DA5}" presName="compNode" presStyleCnt="0"/>
      <dgm:spPr/>
    </dgm:pt>
    <dgm:pt modelId="{2ADC86B8-4B9E-484B-96D1-F589F650EEEF}" type="pres">
      <dgm:prSet presAssocID="{C73F593E-1C13-4CC7-BEBF-AA3625D98DA5}" presName="bgRect" presStyleLbl="bgShp" presStyleIdx="1" presStyleCnt="5"/>
      <dgm:spPr/>
    </dgm:pt>
    <dgm:pt modelId="{65950092-2C18-4C33-A13E-C9FF195EC11F}" type="pres">
      <dgm:prSet presAssocID="{C73F593E-1C13-4CC7-BEBF-AA3625D98D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3F06EE8-FD72-428C-9919-DFE6497134AF}" type="pres">
      <dgm:prSet presAssocID="{C73F593E-1C13-4CC7-BEBF-AA3625D98DA5}" presName="spaceRect" presStyleCnt="0"/>
      <dgm:spPr/>
    </dgm:pt>
    <dgm:pt modelId="{319D0027-E85C-4347-A9A3-931653B31221}" type="pres">
      <dgm:prSet presAssocID="{C73F593E-1C13-4CC7-BEBF-AA3625D98DA5}" presName="parTx" presStyleLbl="revTx" presStyleIdx="1" presStyleCnt="5">
        <dgm:presLayoutVars>
          <dgm:chMax val="0"/>
          <dgm:chPref val="0"/>
        </dgm:presLayoutVars>
      </dgm:prSet>
      <dgm:spPr/>
    </dgm:pt>
    <dgm:pt modelId="{C25ABC85-B456-4F0C-811F-CEF27915AEEB}" type="pres">
      <dgm:prSet presAssocID="{3378AD00-8BAF-49F7-A128-6198D7662437}" presName="sibTrans" presStyleCnt="0"/>
      <dgm:spPr/>
    </dgm:pt>
    <dgm:pt modelId="{D3864568-CB31-4D37-B6FA-7F99465E8976}" type="pres">
      <dgm:prSet presAssocID="{37CF6674-DF8F-4536-93A4-EF602093C15E}" presName="compNode" presStyleCnt="0"/>
      <dgm:spPr/>
    </dgm:pt>
    <dgm:pt modelId="{FE5FEAD3-817D-455B-B6DD-0A0D0BD86557}" type="pres">
      <dgm:prSet presAssocID="{37CF6674-DF8F-4536-93A4-EF602093C15E}" presName="bgRect" presStyleLbl="bgShp" presStyleIdx="2" presStyleCnt="5"/>
      <dgm:spPr/>
    </dgm:pt>
    <dgm:pt modelId="{6C847F58-3155-4467-8CF0-4224CE7A85C8}" type="pres">
      <dgm:prSet presAssocID="{37CF6674-DF8F-4536-93A4-EF602093C1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1D08805-03BD-41D3-AFED-3128F9F44C85}" type="pres">
      <dgm:prSet presAssocID="{37CF6674-DF8F-4536-93A4-EF602093C15E}" presName="spaceRect" presStyleCnt="0"/>
      <dgm:spPr/>
    </dgm:pt>
    <dgm:pt modelId="{FF9BE7D9-494E-4BBF-A429-6078CA7D431D}" type="pres">
      <dgm:prSet presAssocID="{37CF6674-DF8F-4536-93A4-EF602093C15E}" presName="parTx" presStyleLbl="revTx" presStyleIdx="2" presStyleCnt="5">
        <dgm:presLayoutVars>
          <dgm:chMax val="0"/>
          <dgm:chPref val="0"/>
        </dgm:presLayoutVars>
      </dgm:prSet>
      <dgm:spPr/>
    </dgm:pt>
    <dgm:pt modelId="{D02C3FD1-9895-41B0-9A97-CFAB3EB2FB32}" type="pres">
      <dgm:prSet presAssocID="{F5E921CA-2394-46DE-8DFC-45D0FAF0AFA7}" presName="sibTrans" presStyleCnt="0"/>
      <dgm:spPr/>
    </dgm:pt>
    <dgm:pt modelId="{0658222C-871A-4CC2-9016-2B69A2A3E2E4}" type="pres">
      <dgm:prSet presAssocID="{42BED5D8-7417-490A-ABE5-F655B4F078BD}" presName="compNode" presStyleCnt="0"/>
      <dgm:spPr/>
    </dgm:pt>
    <dgm:pt modelId="{6735C883-8648-4109-8A93-6E06207E88C7}" type="pres">
      <dgm:prSet presAssocID="{42BED5D8-7417-490A-ABE5-F655B4F078BD}" presName="bgRect" presStyleLbl="bgShp" presStyleIdx="3" presStyleCnt="5"/>
      <dgm:spPr/>
    </dgm:pt>
    <dgm:pt modelId="{9FD3E031-BAAA-4B2E-AB03-25828DD0F583}" type="pres">
      <dgm:prSet presAssocID="{42BED5D8-7417-490A-ABE5-F655B4F078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9361AED-9E88-4AAA-9721-696EF6CE666B}" type="pres">
      <dgm:prSet presAssocID="{42BED5D8-7417-490A-ABE5-F655B4F078BD}" presName="spaceRect" presStyleCnt="0"/>
      <dgm:spPr/>
    </dgm:pt>
    <dgm:pt modelId="{0FDC318A-8BF4-4EBE-B01E-F2F200F0970F}" type="pres">
      <dgm:prSet presAssocID="{42BED5D8-7417-490A-ABE5-F655B4F078BD}" presName="parTx" presStyleLbl="revTx" presStyleIdx="3" presStyleCnt="5">
        <dgm:presLayoutVars>
          <dgm:chMax val="0"/>
          <dgm:chPref val="0"/>
        </dgm:presLayoutVars>
      </dgm:prSet>
      <dgm:spPr/>
    </dgm:pt>
    <dgm:pt modelId="{45571F27-0783-49EF-9320-C6F2BDCEB579}" type="pres">
      <dgm:prSet presAssocID="{223069F0-AA6F-42A1-93A6-2D6FD8E4B602}" presName="sibTrans" presStyleCnt="0"/>
      <dgm:spPr/>
    </dgm:pt>
    <dgm:pt modelId="{F424545B-8983-4227-BB53-FE0C1035611F}" type="pres">
      <dgm:prSet presAssocID="{4B5804EF-F562-454B-A6F6-55C0C24192C1}" presName="compNode" presStyleCnt="0"/>
      <dgm:spPr/>
    </dgm:pt>
    <dgm:pt modelId="{B111880C-272C-46B9-AAD0-98FDBF5C2359}" type="pres">
      <dgm:prSet presAssocID="{4B5804EF-F562-454B-A6F6-55C0C24192C1}" presName="bgRect" presStyleLbl="bgShp" presStyleIdx="4" presStyleCnt="5"/>
      <dgm:spPr/>
    </dgm:pt>
    <dgm:pt modelId="{A53BD811-1FDC-403C-8FB1-E7072ADFD655}" type="pres">
      <dgm:prSet presAssocID="{4B5804EF-F562-454B-A6F6-55C0C24192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7F739555-CC12-400F-86F1-F2539D215060}" type="pres">
      <dgm:prSet presAssocID="{4B5804EF-F562-454B-A6F6-55C0C24192C1}" presName="spaceRect" presStyleCnt="0"/>
      <dgm:spPr/>
    </dgm:pt>
    <dgm:pt modelId="{14873A63-1FEC-4B2F-9152-66B1BCD3EFAF}" type="pres">
      <dgm:prSet presAssocID="{4B5804EF-F562-454B-A6F6-55C0C24192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7E8E12-055D-4138-87CF-82B18431DA7A}" srcId="{3A33E180-5DEC-4032-86ED-A70D879E9381}" destId="{42BED5D8-7417-490A-ABE5-F655B4F078BD}" srcOrd="3" destOrd="0" parTransId="{E27171D9-524F-499D-9E18-7F06C1123823}" sibTransId="{223069F0-AA6F-42A1-93A6-2D6FD8E4B602}"/>
    <dgm:cxn modelId="{14AB522F-3851-2444-B11E-6330B902E641}" type="presOf" srcId="{37CF6674-DF8F-4536-93A4-EF602093C15E}" destId="{FF9BE7D9-494E-4BBF-A429-6078CA7D431D}" srcOrd="0" destOrd="0" presId="urn:microsoft.com/office/officeart/2018/2/layout/IconVerticalSolidList"/>
    <dgm:cxn modelId="{1A1D8A52-898C-8A47-80D5-3C47E4DAD84F}" type="presOf" srcId="{42BED5D8-7417-490A-ABE5-F655B4F078BD}" destId="{0FDC318A-8BF4-4EBE-B01E-F2F200F0970F}" srcOrd="0" destOrd="0" presId="urn:microsoft.com/office/officeart/2018/2/layout/IconVerticalSolidList"/>
    <dgm:cxn modelId="{34550A65-1EEB-2E44-A813-27805CE58A0E}" type="presOf" srcId="{4B5804EF-F562-454B-A6F6-55C0C24192C1}" destId="{14873A63-1FEC-4B2F-9152-66B1BCD3EFAF}" srcOrd="0" destOrd="0" presId="urn:microsoft.com/office/officeart/2018/2/layout/IconVerticalSolidList"/>
    <dgm:cxn modelId="{56B71482-FC21-8144-B8D1-5BDCAAB6D101}" type="presOf" srcId="{C73F593E-1C13-4CC7-BEBF-AA3625D98DA5}" destId="{319D0027-E85C-4347-A9A3-931653B31221}" srcOrd="0" destOrd="0" presId="urn:microsoft.com/office/officeart/2018/2/layout/IconVerticalSolidList"/>
    <dgm:cxn modelId="{54D6F995-46FB-4C02-99E8-604DC9EC290E}" srcId="{3A33E180-5DEC-4032-86ED-A70D879E9381}" destId="{C73F593E-1C13-4CC7-BEBF-AA3625D98DA5}" srcOrd="1" destOrd="0" parTransId="{08E2B87C-4033-4DC4-9C82-5833620C222B}" sibTransId="{3378AD00-8BAF-49F7-A128-6198D7662437}"/>
    <dgm:cxn modelId="{CC7ABCA4-5D86-B843-959C-4F6DE7B4EBAF}" type="presOf" srcId="{3A33E180-5DEC-4032-86ED-A70D879E9381}" destId="{09D4844E-48B2-426E-8845-DB5A039582E1}" srcOrd="0" destOrd="0" presId="urn:microsoft.com/office/officeart/2018/2/layout/IconVerticalSolidList"/>
    <dgm:cxn modelId="{B67FFFA7-2BA0-4B22-B3E2-BEF4B436A776}" srcId="{3A33E180-5DEC-4032-86ED-A70D879E9381}" destId="{37CF6674-DF8F-4536-93A4-EF602093C15E}" srcOrd="2" destOrd="0" parTransId="{4D415644-CDA2-45BB-B327-AD2E4D9E6DF9}" sibTransId="{F5E921CA-2394-46DE-8DFC-45D0FAF0AFA7}"/>
    <dgm:cxn modelId="{6FA937BA-D942-497D-9A9C-2A475DD79D2A}" srcId="{3A33E180-5DEC-4032-86ED-A70D879E9381}" destId="{4B5804EF-F562-454B-A6F6-55C0C24192C1}" srcOrd="4" destOrd="0" parTransId="{83E4C71B-1052-4288-889E-9BDD9C71DC9F}" sibTransId="{DECBDB8C-7C64-4B76-A228-90037CCB0D6B}"/>
    <dgm:cxn modelId="{D89595D2-1B02-AE4E-A2B2-5F66E4219F30}" type="presOf" srcId="{AFDA5C23-5B75-4BDC-AC62-0047E6FE43C4}" destId="{F52D0FC8-749D-4877-91CE-F07EEAA3E9D3}" srcOrd="0" destOrd="0" presId="urn:microsoft.com/office/officeart/2018/2/layout/IconVerticalSolidList"/>
    <dgm:cxn modelId="{4EE52AD9-AB63-43A3-9FBF-BBE91E69512E}" srcId="{3A33E180-5DEC-4032-86ED-A70D879E9381}" destId="{AFDA5C23-5B75-4BDC-AC62-0047E6FE43C4}" srcOrd="0" destOrd="0" parTransId="{A8BBFE7E-9D9A-4139-B498-5BE5D61235E6}" sibTransId="{7B5544EC-61DB-484F-B215-C69188B78F8C}"/>
    <dgm:cxn modelId="{62C5F5FD-D079-984F-BAFE-09BDC4073F40}" type="presParOf" srcId="{09D4844E-48B2-426E-8845-DB5A039582E1}" destId="{5964E4FB-B51D-4ADE-B9FA-14EFFB2179B9}" srcOrd="0" destOrd="0" presId="urn:microsoft.com/office/officeart/2018/2/layout/IconVerticalSolidList"/>
    <dgm:cxn modelId="{7DAF398A-14D7-6C44-8352-F839BEA6D595}" type="presParOf" srcId="{5964E4FB-B51D-4ADE-B9FA-14EFFB2179B9}" destId="{7C5CCE68-E312-4E38-BDF4-27B19431BB00}" srcOrd="0" destOrd="0" presId="urn:microsoft.com/office/officeart/2018/2/layout/IconVerticalSolidList"/>
    <dgm:cxn modelId="{799CAE22-368F-544E-BDEC-75FBAF56E1BF}" type="presParOf" srcId="{5964E4FB-B51D-4ADE-B9FA-14EFFB2179B9}" destId="{C97FC89F-F352-4361-B7E2-EB1FADC8C22E}" srcOrd="1" destOrd="0" presId="urn:microsoft.com/office/officeart/2018/2/layout/IconVerticalSolidList"/>
    <dgm:cxn modelId="{57E44C5C-5A55-8D40-AF10-87D2FA08E63D}" type="presParOf" srcId="{5964E4FB-B51D-4ADE-B9FA-14EFFB2179B9}" destId="{8AC72ED5-8CA2-4112-BAA4-99596FACEAF2}" srcOrd="2" destOrd="0" presId="urn:microsoft.com/office/officeart/2018/2/layout/IconVerticalSolidList"/>
    <dgm:cxn modelId="{1E02EB93-4060-314D-9568-8522BC2C7192}" type="presParOf" srcId="{5964E4FB-B51D-4ADE-B9FA-14EFFB2179B9}" destId="{F52D0FC8-749D-4877-91CE-F07EEAA3E9D3}" srcOrd="3" destOrd="0" presId="urn:microsoft.com/office/officeart/2018/2/layout/IconVerticalSolidList"/>
    <dgm:cxn modelId="{7A11C7F7-09FB-214E-A8BF-595FD4B95015}" type="presParOf" srcId="{09D4844E-48B2-426E-8845-DB5A039582E1}" destId="{15333B9D-48E1-43EC-B7D0-1B8D7CE03E6A}" srcOrd="1" destOrd="0" presId="urn:microsoft.com/office/officeart/2018/2/layout/IconVerticalSolidList"/>
    <dgm:cxn modelId="{34545E0F-C553-A840-BC9F-6B1931157C1E}" type="presParOf" srcId="{09D4844E-48B2-426E-8845-DB5A039582E1}" destId="{484BE593-F2F5-4DF2-864A-1D4C39D9AC57}" srcOrd="2" destOrd="0" presId="urn:microsoft.com/office/officeart/2018/2/layout/IconVerticalSolidList"/>
    <dgm:cxn modelId="{B6739AB1-E921-C74F-9BDD-D26FF75CFD4B}" type="presParOf" srcId="{484BE593-F2F5-4DF2-864A-1D4C39D9AC57}" destId="{2ADC86B8-4B9E-484B-96D1-F589F650EEEF}" srcOrd="0" destOrd="0" presId="urn:microsoft.com/office/officeart/2018/2/layout/IconVerticalSolidList"/>
    <dgm:cxn modelId="{2D0306FB-8293-6543-A9F5-8A65909D3032}" type="presParOf" srcId="{484BE593-F2F5-4DF2-864A-1D4C39D9AC57}" destId="{65950092-2C18-4C33-A13E-C9FF195EC11F}" srcOrd="1" destOrd="0" presId="urn:microsoft.com/office/officeart/2018/2/layout/IconVerticalSolidList"/>
    <dgm:cxn modelId="{EC7B7C4D-F1DC-C34B-8A3F-FB1BCC46F263}" type="presParOf" srcId="{484BE593-F2F5-4DF2-864A-1D4C39D9AC57}" destId="{13F06EE8-FD72-428C-9919-DFE6497134AF}" srcOrd="2" destOrd="0" presId="urn:microsoft.com/office/officeart/2018/2/layout/IconVerticalSolidList"/>
    <dgm:cxn modelId="{10D0DCA2-0B3D-E34E-93B6-9B28CF7A72A6}" type="presParOf" srcId="{484BE593-F2F5-4DF2-864A-1D4C39D9AC57}" destId="{319D0027-E85C-4347-A9A3-931653B31221}" srcOrd="3" destOrd="0" presId="urn:microsoft.com/office/officeart/2018/2/layout/IconVerticalSolidList"/>
    <dgm:cxn modelId="{FB516A63-35CD-DF43-874D-79DA9A94DAC7}" type="presParOf" srcId="{09D4844E-48B2-426E-8845-DB5A039582E1}" destId="{C25ABC85-B456-4F0C-811F-CEF27915AEEB}" srcOrd="3" destOrd="0" presId="urn:microsoft.com/office/officeart/2018/2/layout/IconVerticalSolidList"/>
    <dgm:cxn modelId="{B0BF4361-EDF0-924C-904C-492AC9098D66}" type="presParOf" srcId="{09D4844E-48B2-426E-8845-DB5A039582E1}" destId="{D3864568-CB31-4D37-B6FA-7F99465E8976}" srcOrd="4" destOrd="0" presId="urn:microsoft.com/office/officeart/2018/2/layout/IconVerticalSolidList"/>
    <dgm:cxn modelId="{7EB87A55-FC4D-EC4C-98BA-8C1543AAC0A1}" type="presParOf" srcId="{D3864568-CB31-4D37-B6FA-7F99465E8976}" destId="{FE5FEAD3-817D-455B-B6DD-0A0D0BD86557}" srcOrd="0" destOrd="0" presId="urn:microsoft.com/office/officeart/2018/2/layout/IconVerticalSolidList"/>
    <dgm:cxn modelId="{588A80FB-DD0F-6A46-9398-869961BE97AC}" type="presParOf" srcId="{D3864568-CB31-4D37-B6FA-7F99465E8976}" destId="{6C847F58-3155-4467-8CF0-4224CE7A85C8}" srcOrd="1" destOrd="0" presId="urn:microsoft.com/office/officeart/2018/2/layout/IconVerticalSolidList"/>
    <dgm:cxn modelId="{0E0B0A8A-78D1-2F4C-B2A2-41AD39FC230A}" type="presParOf" srcId="{D3864568-CB31-4D37-B6FA-7F99465E8976}" destId="{41D08805-03BD-41D3-AFED-3128F9F44C85}" srcOrd="2" destOrd="0" presId="urn:microsoft.com/office/officeart/2018/2/layout/IconVerticalSolidList"/>
    <dgm:cxn modelId="{3A20153E-629C-204C-9604-843053ECE490}" type="presParOf" srcId="{D3864568-CB31-4D37-B6FA-7F99465E8976}" destId="{FF9BE7D9-494E-4BBF-A429-6078CA7D431D}" srcOrd="3" destOrd="0" presId="urn:microsoft.com/office/officeart/2018/2/layout/IconVerticalSolidList"/>
    <dgm:cxn modelId="{30FDEE40-E74E-FC44-9098-CB3550660096}" type="presParOf" srcId="{09D4844E-48B2-426E-8845-DB5A039582E1}" destId="{D02C3FD1-9895-41B0-9A97-CFAB3EB2FB32}" srcOrd="5" destOrd="0" presId="urn:microsoft.com/office/officeart/2018/2/layout/IconVerticalSolidList"/>
    <dgm:cxn modelId="{007DA511-52FA-1444-BA07-855D42A1ADC9}" type="presParOf" srcId="{09D4844E-48B2-426E-8845-DB5A039582E1}" destId="{0658222C-871A-4CC2-9016-2B69A2A3E2E4}" srcOrd="6" destOrd="0" presId="urn:microsoft.com/office/officeart/2018/2/layout/IconVerticalSolidList"/>
    <dgm:cxn modelId="{22746D08-81DE-5C49-B6FB-AEB29C532AA3}" type="presParOf" srcId="{0658222C-871A-4CC2-9016-2B69A2A3E2E4}" destId="{6735C883-8648-4109-8A93-6E06207E88C7}" srcOrd="0" destOrd="0" presId="urn:microsoft.com/office/officeart/2018/2/layout/IconVerticalSolidList"/>
    <dgm:cxn modelId="{B7F320B5-4708-3E49-A966-3EBB247CFF1D}" type="presParOf" srcId="{0658222C-871A-4CC2-9016-2B69A2A3E2E4}" destId="{9FD3E031-BAAA-4B2E-AB03-25828DD0F583}" srcOrd="1" destOrd="0" presId="urn:microsoft.com/office/officeart/2018/2/layout/IconVerticalSolidList"/>
    <dgm:cxn modelId="{C2BBAF8E-B054-6A43-B1C8-DAD01F87B5A3}" type="presParOf" srcId="{0658222C-871A-4CC2-9016-2B69A2A3E2E4}" destId="{79361AED-9E88-4AAA-9721-696EF6CE666B}" srcOrd="2" destOrd="0" presId="urn:microsoft.com/office/officeart/2018/2/layout/IconVerticalSolidList"/>
    <dgm:cxn modelId="{78DBF7F2-F1B7-AA45-91C6-85184122F004}" type="presParOf" srcId="{0658222C-871A-4CC2-9016-2B69A2A3E2E4}" destId="{0FDC318A-8BF4-4EBE-B01E-F2F200F0970F}" srcOrd="3" destOrd="0" presId="urn:microsoft.com/office/officeart/2018/2/layout/IconVerticalSolidList"/>
    <dgm:cxn modelId="{1E50867B-0858-BA4C-90C1-EFDDACD7F4F4}" type="presParOf" srcId="{09D4844E-48B2-426E-8845-DB5A039582E1}" destId="{45571F27-0783-49EF-9320-C6F2BDCEB579}" srcOrd="7" destOrd="0" presId="urn:microsoft.com/office/officeart/2018/2/layout/IconVerticalSolidList"/>
    <dgm:cxn modelId="{59F44306-4EB9-F042-B28D-08377817EE6C}" type="presParOf" srcId="{09D4844E-48B2-426E-8845-DB5A039582E1}" destId="{F424545B-8983-4227-BB53-FE0C1035611F}" srcOrd="8" destOrd="0" presId="urn:microsoft.com/office/officeart/2018/2/layout/IconVerticalSolidList"/>
    <dgm:cxn modelId="{D15ADD77-7373-6B4F-A4BC-D1488E8EB01C}" type="presParOf" srcId="{F424545B-8983-4227-BB53-FE0C1035611F}" destId="{B111880C-272C-46B9-AAD0-98FDBF5C2359}" srcOrd="0" destOrd="0" presId="urn:microsoft.com/office/officeart/2018/2/layout/IconVerticalSolidList"/>
    <dgm:cxn modelId="{62A212A8-0698-2848-A292-B4E02E5624C5}" type="presParOf" srcId="{F424545B-8983-4227-BB53-FE0C1035611F}" destId="{A53BD811-1FDC-403C-8FB1-E7072ADFD655}" srcOrd="1" destOrd="0" presId="urn:microsoft.com/office/officeart/2018/2/layout/IconVerticalSolidList"/>
    <dgm:cxn modelId="{04547EA3-D407-BD41-B461-E963382110C5}" type="presParOf" srcId="{F424545B-8983-4227-BB53-FE0C1035611F}" destId="{7F739555-CC12-400F-86F1-F2539D215060}" srcOrd="2" destOrd="0" presId="urn:microsoft.com/office/officeart/2018/2/layout/IconVerticalSolidList"/>
    <dgm:cxn modelId="{7F5395CB-7167-CE4E-9458-C0DDE8785005}" type="presParOf" srcId="{F424545B-8983-4227-BB53-FE0C1035611F}" destId="{14873A63-1FEC-4B2F-9152-66B1BCD3EF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CE68-E312-4E38-BDF4-27B19431BB00}">
      <dsp:nvSpPr>
        <dsp:cNvPr id="0" name=""/>
        <dsp:cNvSpPr/>
      </dsp:nvSpPr>
      <dsp:spPr>
        <a:xfrm>
          <a:off x="0" y="2586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FC89F-F352-4361-B7E2-EB1FADC8C22E}">
      <dsp:nvSpPr>
        <dsp:cNvPr id="0" name=""/>
        <dsp:cNvSpPr/>
      </dsp:nvSpPr>
      <dsp:spPr>
        <a:xfrm>
          <a:off x="166659" y="126548"/>
          <a:ext cx="303017" cy="303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D0FC8-749D-4877-91CE-F07EEAA3E9D3}">
      <dsp:nvSpPr>
        <dsp:cNvPr id="0" name=""/>
        <dsp:cNvSpPr/>
      </dsp:nvSpPr>
      <dsp:spPr>
        <a:xfrm>
          <a:off x="636336" y="2586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Without TLS, your HTTP traffic could be intercepted and read in a ‘MITM’ attack</a:t>
          </a:r>
        </a:p>
      </dsp:txBody>
      <dsp:txXfrm>
        <a:off x="636336" y="2586"/>
        <a:ext cx="9917363" cy="550940"/>
      </dsp:txXfrm>
    </dsp:sp>
    <dsp:sp modelId="{2ADC86B8-4B9E-484B-96D1-F589F650EEEF}">
      <dsp:nvSpPr>
        <dsp:cNvPr id="0" name=""/>
        <dsp:cNvSpPr/>
      </dsp:nvSpPr>
      <dsp:spPr>
        <a:xfrm>
          <a:off x="0" y="691262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8838"/>
            <a:satOff val="-8622"/>
            <a:lumOff val="-4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50092-2C18-4C33-A13E-C9FF195EC11F}">
      <dsp:nvSpPr>
        <dsp:cNvPr id="0" name=""/>
        <dsp:cNvSpPr/>
      </dsp:nvSpPr>
      <dsp:spPr>
        <a:xfrm>
          <a:off x="166659" y="815223"/>
          <a:ext cx="303017" cy="303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D0027-E85C-4347-A9A3-931653B31221}">
      <dsp:nvSpPr>
        <dsp:cNvPr id="0" name=""/>
        <dsp:cNvSpPr/>
      </dsp:nvSpPr>
      <dsp:spPr>
        <a:xfrm>
          <a:off x="636336" y="691262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Certificates provides data encryption when interacting with a website</a:t>
          </a:r>
        </a:p>
      </dsp:txBody>
      <dsp:txXfrm>
        <a:off x="636336" y="691262"/>
        <a:ext cx="9917363" cy="550940"/>
      </dsp:txXfrm>
    </dsp:sp>
    <dsp:sp modelId="{FE5FEAD3-817D-455B-B6DD-0A0D0BD86557}">
      <dsp:nvSpPr>
        <dsp:cNvPr id="0" name=""/>
        <dsp:cNvSpPr/>
      </dsp:nvSpPr>
      <dsp:spPr>
        <a:xfrm>
          <a:off x="0" y="1379937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47F58-3155-4467-8CF0-4224CE7A85C8}">
      <dsp:nvSpPr>
        <dsp:cNvPr id="0" name=""/>
        <dsp:cNvSpPr/>
      </dsp:nvSpPr>
      <dsp:spPr>
        <a:xfrm>
          <a:off x="166659" y="1503899"/>
          <a:ext cx="303017" cy="3030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BE7D9-494E-4BBF-A429-6078CA7D431D}">
      <dsp:nvSpPr>
        <dsp:cNvPr id="0" name=""/>
        <dsp:cNvSpPr/>
      </dsp:nvSpPr>
      <dsp:spPr>
        <a:xfrm>
          <a:off x="636336" y="1379937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Certificates use public and private keys for encryption</a:t>
          </a:r>
        </a:p>
      </dsp:txBody>
      <dsp:txXfrm>
        <a:off x="636336" y="1379937"/>
        <a:ext cx="9917363" cy="550940"/>
      </dsp:txXfrm>
    </dsp:sp>
    <dsp:sp modelId="{6735C883-8648-4109-8A93-6E06207E88C7}">
      <dsp:nvSpPr>
        <dsp:cNvPr id="0" name=""/>
        <dsp:cNvSpPr/>
      </dsp:nvSpPr>
      <dsp:spPr>
        <a:xfrm>
          <a:off x="0" y="2068613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26515"/>
            <a:satOff val="-25865"/>
            <a:lumOff val="-13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3E031-BAAA-4B2E-AB03-25828DD0F583}">
      <dsp:nvSpPr>
        <dsp:cNvPr id="0" name=""/>
        <dsp:cNvSpPr/>
      </dsp:nvSpPr>
      <dsp:spPr>
        <a:xfrm>
          <a:off x="166659" y="2192574"/>
          <a:ext cx="303017" cy="3030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318A-8BF4-4EBE-B01E-F2F200F0970F}">
      <dsp:nvSpPr>
        <dsp:cNvPr id="0" name=""/>
        <dsp:cNvSpPr/>
      </dsp:nvSpPr>
      <dsp:spPr>
        <a:xfrm>
          <a:off x="636336" y="2068613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Pub and Priv keys work together, and used alone aren’t used for decryption</a:t>
          </a:r>
        </a:p>
      </dsp:txBody>
      <dsp:txXfrm>
        <a:off x="636336" y="2068613"/>
        <a:ext cx="9917363" cy="550940"/>
      </dsp:txXfrm>
    </dsp:sp>
    <dsp:sp modelId="{B111880C-272C-46B9-AAD0-98FDBF5C2359}">
      <dsp:nvSpPr>
        <dsp:cNvPr id="0" name=""/>
        <dsp:cNvSpPr/>
      </dsp:nvSpPr>
      <dsp:spPr>
        <a:xfrm>
          <a:off x="0" y="2757288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BD811-1FDC-403C-8FB1-E7072ADFD655}">
      <dsp:nvSpPr>
        <dsp:cNvPr id="0" name=""/>
        <dsp:cNvSpPr/>
      </dsp:nvSpPr>
      <dsp:spPr>
        <a:xfrm>
          <a:off x="166659" y="2881250"/>
          <a:ext cx="303017" cy="3030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73A63-1FEC-4B2F-9152-66B1BCD3EFAF}">
      <dsp:nvSpPr>
        <dsp:cNvPr id="0" name=""/>
        <dsp:cNvSpPr/>
      </dsp:nvSpPr>
      <dsp:spPr>
        <a:xfrm>
          <a:off x="636336" y="2757288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Certificate Authorities ensure a Pub key provided from a server's certificate is legit</a:t>
          </a:r>
        </a:p>
      </dsp:txBody>
      <dsp:txXfrm>
        <a:off x="636336" y="2757288"/>
        <a:ext cx="9917363" cy="550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1F2F2-70BA-5A48-9E76-C512647B7433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2BE40-4185-104E-9B4E-A15F654D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9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36UFiDlh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refresher? </a:t>
            </a:r>
            <a:r>
              <a:rPr lang="en-AU" dirty="0">
                <a:hlinkClick r:id="rId3"/>
              </a:rPr>
              <a:t>https://www.youtube.com/watch?v=uS36UFiDlhk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9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loudflare.com/learning/ssl/what-happens-in-a-tls-handshak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AE77-143F-6D4D-AFE2-570F1B022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SSL/TLS and Certificates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DF410-7DC6-4842-B8C2-052BA2D9D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get some of the basics down!</a:t>
            </a:r>
          </a:p>
        </p:txBody>
      </p:sp>
    </p:spTree>
    <p:extLst>
      <p:ext uri="{BB962C8B-B14F-4D97-AF65-F5344CB8AC3E}">
        <p14:creationId xmlns:p14="http://schemas.microsoft.com/office/powerpoint/2010/main" val="404120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AC90-9D1B-5F46-AD2F-C7E329FC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D6A4-17DF-FD4B-9A47-FE1CA6BE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make sure the traffic accessing our website is encrypted</a:t>
            </a:r>
          </a:p>
          <a:p>
            <a:r>
              <a:rPr lang="en-US" dirty="0"/>
              <a:t>We need to enable HTTPS</a:t>
            </a:r>
          </a:p>
          <a:p>
            <a:r>
              <a:rPr lang="en-US" dirty="0"/>
              <a:t>HTTPS requires a certificate to enable TLS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93392F-4593-AE4E-9737-B652DC4F7853}"/>
              </a:ext>
            </a:extLst>
          </p:cNvPr>
          <p:cNvSpPr/>
          <p:nvPr/>
        </p:nvSpPr>
        <p:spPr>
          <a:xfrm>
            <a:off x="7646503" y="3886200"/>
            <a:ext cx="3018183" cy="26040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Your might hear ‘SSL’ and ‘TLS’ used interchangeably. We use TLS now, but some people still say SSL 🤷🏽‍♀️</a:t>
            </a:r>
          </a:p>
        </p:txBody>
      </p:sp>
    </p:spTree>
    <p:extLst>
      <p:ext uri="{BB962C8B-B14F-4D97-AF65-F5344CB8AC3E}">
        <p14:creationId xmlns:p14="http://schemas.microsoft.com/office/powerpoint/2010/main" val="19756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0D028AD-C8F8-4714-A5EC-E3F9C72E92AA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158265382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AFABFC77-0F42-AB42-B367-845FC86060B1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Let’s get a bit more detailed….</a:t>
            </a:r>
          </a:p>
        </p:txBody>
      </p:sp>
    </p:spTree>
    <p:extLst>
      <p:ext uri="{BB962C8B-B14F-4D97-AF65-F5344CB8AC3E}">
        <p14:creationId xmlns:p14="http://schemas.microsoft.com/office/powerpoint/2010/main" val="329391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9083-1B0B-DA4C-AED4-49CF3F47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The Handshake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C1052-E701-DF4D-B95D-21020487B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“TLS is an encryption protocol designed to secure Internet communications. A TLS handshake is the process that kicks off a communication session that uses TLS encryption. During a TLS handshake, the two communicating sides exchange messages to acknowledge each other, verify each other, establish the encryption algorithms they will use, and agree on session keys. TLS handshakes are a foundational part of how HTTPS works.”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A58B9-953C-AE40-8290-536516203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790" y="1485536"/>
            <a:ext cx="6267743" cy="35882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22D96-5B35-444D-A968-8D638CE07180}"/>
              </a:ext>
            </a:extLst>
          </p:cNvPr>
          <p:cNvSpPr txBox="1"/>
          <p:nvPr/>
        </p:nvSpPr>
        <p:spPr>
          <a:xfrm>
            <a:off x="1768533" y="6265015"/>
            <a:ext cx="86549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https://www.cloudflare.com/learning/ssl/what-happens-in-a-tls-handshake/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6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875A-4DF3-EB47-B73A-6EE60473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have a cert?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7AEE-6D67-FB49-9D6E-7C460F4D9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61" y="3107724"/>
            <a:ext cx="1911350" cy="191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82267-30B3-BA46-8FD6-85551E4F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32" y="2779668"/>
            <a:ext cx="2567459" cy="2567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59B29-CAB8-1540-8A44-3BA07353C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3398"/>
            <a:ext cx="1357870" cy="1357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DEB94-EB66-BF4E-B115-3674658A8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712" y="2990506"/>
            <a:ext cx="2028568" cy="2028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40AB5-8AD5-1A41-8DA6-98A3326A09F2}"/>
              </a:ext>
            </a:extLst>
          </p:cNvPr>
          <p:cNvSpPr txBox="1"/>
          <p:nvPr/>
        </p:nvSpPr>
        <p:spPr>
          <a:xfrm>
            <a:off x="810000" y="5479790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Balancers</a:t>
            </a:r>
          </a:p>
          <a:p>
            <a:r>
              <a:rPr lang="en-US" dirty="0"/>
              <a:t>(and Elastic Beanstalk)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8D61B-0502-A446-BE36-D2709C28917A}"/>
              </a:ext>
            </a:extLst>
          </p:cNvPr>
          <p:cNvSpPr txBox="1"/>
          <p:nvPr/>
        </p:nvSpPr>
        <p:spPr>
          <a:xfrm>
            <a:off x="5143508" y="543362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EFA33-A0EB-0441-9392-765A3FE951DD}"/>
              </a:ext>
            </a:extLst>
          </p:cNvPr>
          <p:cNvSpPr txBox="1"/>
          <p:nvPr/>
        </p:nvSpPr>
        <p:spPr>
          <a:xfrm>
            <a:off x="8786772" y="547901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170023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06DD-E00E-D842-8536-7BC64B7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looking at today?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BC15B-4911-714D-B0C7-CBB163CF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786894"/>
            <a:ext cx="2520778" cy="2520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B7514-17FE-5640-B1E1-63969E07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63" y="2674652"/>
            <a:ext cx="2745259" cy="2745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D1597-FB06-6C40-87EF-DE7FEFD7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007" y="2786893"/>
            <a:ext cx="2520778" cy="2520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8AB8B5-8547-1540-B66D-DC849F038E31}"/>
              </a:ext>
            </a:extLst>
          </p:cNvPr>
          <p:cNvSpPr txBox="1"/>
          <p:nvPr/>
        </p:nvSpPr>
        <p:spPr>
          <a:xfrm>
            <a:off x="711146" y="572117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 53 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73718-7E15-2547-A2C2-6D81B1288B19}"/>
              </a:ext>
            </a:extLst>
          </p:cNvPr>
          <p:cNvSpPr txBox="1"/>
          <p:nvPr/>
        </p:nvSpPr>
        <p:spPr>
          <a:xfrm>
            <a:off x="4677263" y="5721178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certificate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B7FF7-F74C-C141-AF7B-A8627A86C3F6}"/>
              </a:ext>
            </a:extLst>
          </p:cNvPr>
          <p:cNvSpPr txBox="1"/>
          <p:nvPr/>
        </p:nvSpPr>
        <p:spPr>
          <a:xfrm>
            <a:off x="8769007" y="57211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735520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276</Words>
  <Application>Microsoft Macintosh PowerPoint</Application>
  <PresentationFormat>Widescreen</PresentationFormat>
  <Paragraphs>28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2</vt:lpstr>
      <vt:lpstr>Quotable</vt:lpstr>
      <vt:lpstr>SSL/TLS and Certificates</vt:lpstr>
      <vt:lpstr>What’s involved?</vt:lpstr>
      <vt:lpstr>PowerPoint Presentation</vt:lpstr>
      <vt:lpstr>The Handshake</vt:lpstr>
      <vt:lpstr>What can have a cert?</vt:lpstr>
      <vt:lpstr>What are we looking at today?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SSL/TLS and Certificates</dc:title>
  <dc:creator>Franca Moretto</dc:creator>
  <cp:lastModifiedBy>Franca Moretto</cp:lastModifiedBy>
  <cp:revision>1</cp:revision>
  <dcterms:created xsi:type="dcterms:W3CDTF">2020-06-03T09:50:41Z</dcterms:created>
  <dcterms:modified xsi:type="dcterms:W3CDTF">2020-06-03T09:52:19Z</dcterms:modified>
</cp:coreProperties>
</file>